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8" r:id="rId3"/>
    <p:sldId id="259" r:id="rId4"/>
    <p:sldId id="260" r:id="rId5"/>
    <p:sldId id="269" r:id="rId6"/>
    <p:sldId id="270" r:id="rId7"/>
    <p:sldId id="271" r:id="rId8"/>
    <p:sldId id="272" r:id="rId9"/>
    <p:sldId id="273" r:id="rId10"/>
    <p:sldId id="261" r:id="rId11"/>
    <p:sldId id="262" r:id="rId12"/>
    <p:sldId id="263" r:id="rId13"/>
    <p:sldId id="274" r:id="rId14"/>
    <p:sldId id="275" r:id="rId15"/>
    <p:sldId id="265" r:id="rId16"/>
    <p:sldId id="26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B5E0E-0718-43B4-86C5-9D784E0267C1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5F4F8-A7AE-4DE2-9F1E-5037AACF2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587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282200" y="10155240"/>
            <a:ext cx="3271320" cy="53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8997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36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79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9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913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2914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49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8763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8645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562" y="273352"/>
            <a:ext cx="10972120" cy="53073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79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871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50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382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418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10972120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60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8495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72637" y="1604514"/>
            <a:ext cx="6645534" cy="3977158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72637" y="1604514"/>
            <a:ext cx="6645534" cy="39771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44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97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51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32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39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35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70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069F8-3E46-4AE4-80B2-430197F1C949}" type="datetimeFigureOut">
              <a:rPr lang="en-IN" smtClean="0"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27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/>
          <p:nvPr/>
        </p:nvPicPr>
        <p:blipFill>
          <a:blip r:embed="rId14"/>
          <a:stretch/>
        </p:blipFill>
        <p:spPr>
          <a:xfrm>
            <a:off x="435" y="0"/>
            <a:ext cx="12186455" cy="6853723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3992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903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783821" lvl="1" indent="-293933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54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175731" lvl="2" indent="-26127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17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567642" lvl="3" indent="-195955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1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959552" lvl="4" indent="-19595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1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351462" lvl="5" indent="-19595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1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743373" lvl="6" indent="-19595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1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12372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829544" rtl="0" eaLnBrk="1" latinLnBrk="0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910" indent="-293933" algn="l" defTabSz="829544" rtl="0" eaLnBrk="1" latinLnBrk="0" hangingPunct="1">
        <a:lnSpc>
          <a:spcPct val="90000"/>
        </a:lnSpc>
        <a:spcBef>
          <a:spcPts val="907"/>
        </a:spcBef>
        <a:buClr>
          <a:srgbClr val="000000"/>
        </a:buClr>
        <a:buSzPct val="45000"/>
        <a:buFont typeface="Wingdings" charset="2"/>
        <a:buChar char="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2698575" y="942853"/>
            <a:ext cx="6786773" cy="4963119"/>
          </a:xfrm>
          <a:custGeom>
            <a:avLst/>
            <a:gdLst/>
            <a:ahLst/>
            <a:cxnLst/>
            <a:rect l="l" t="t" r="r" b="b"/>
            <a:pathLst>
              <a:path w="5703" h="3129">
                <a:moveTo>
                  <a:pt x="1722" y="476"/>
                </a:moveTo>
                <a:lnTo>
                  <a:pt x="4097" y="476"/>
                </a:lnTo>
                <a:lnTo>
                  <a:pt x="4378" y="159"/>
                </a:lnTo>
                <a:lnTo>
                  <a:pt x="5237" y="159"/>
                </a:lnTo>
                <a:lnTo>
                  <a:pt x="5303" y="235"/>
                </a:lnTo>
                <a:lnTo>
                  <a:pt x="5556" y="235"/>
                </a:lnTo>
                <a:lnTo>
                  <a:pt x="5556" y="654"/>
                </a:lnTo>
                <a:lnTo>
                  <a:pt x="5628" y="726"/>
                </a:lnTo>
                <a:lnTo>
                  <a:pt x="5628" y="2331"/>
                </a:lnTo>
                <a:lnTo>
                  <a:pt x="5556" y="2391"/>
                </a:lnTo>
                <a:lnTo>
                  <a:pt x="5556" y="2797"/>
                </a:lnTo>
                <a:lnTo>
                  <a:pt x="5278" y="2797"/>
                </a:lnTo>
                <a:lnTo>
                  <a:pt x="5059" y="3070"/>
                </a:lnTo>
                <a:lnTo>
                  <a:pt x="4984" y="2970"/>
                </a:lnTo>
                <a:lnTo>
                  <a:pt x="3981" y="2970"/>
                </a:lnTo>
                <a:lnTo>
                  <a:pt x="3900" y="3070"/>
                </a:lnTo>
                <a:lnTo>
                  <a:pt x="3747" y="2879"/>
                </a:lnTo>
                <a:lnTo>
                  <a:pt x="153" y="2879"/>
                </a:lnTo>
                <a:lnTo>
                  <a:pt x="153" y="159"/>
                </a:lnTo>
                <a:lnTo>
                  <a:pt x="1428" y="159"/>
                </a:lnTo>
                <a:lnTo>
                  <a:pt x="1722" y="476"/>
                </a:lnTo>
                <a:moveTo>
                  <a:pt x="541" y="0"/>
                </a:moveTo>
                <a:lnTo>
                  <a:pt x="181" y="0"/>
                </a:lnTo>
                <a:lnTo>
                  <a:pt x="6" y="181"/>
                </a:lnTo>
                <a:lnTo>
                  <a:pt x="6" y="554"/>
                </a:lnTo>
                <a:lnTo>
                  <a:pt x="94" y="626"/>
                </a:lnTo>
                <a:lnTo>
                  <a:pt x="94" y="1076"/>
                </a:lnTo>
                <a:lnTo>
                  <a:pt x="9" y="1161"/>
                </a:lnTo>
                <a:lnTo>
                  <a:pt x="9" y="1890"/>
                </a:lnTo>
                <a:lnTo>
                  <a:pt x="94" y="1956"/>
                </a:lnTo>
                <a:lnTo>
                  <a:pt x="94" y="2425"/>
                </a:lnTo>
                <a:lnTo>
                  <a:pt x="3" y="2488"/>
                </a:lnTo>
                <a:lnTo>
                  <a:pt x="0" y="2854"/>
                </a:lnTo>
                <a:lnTo>
                  <a:pt x="187" y="3048"/>
                </a:lnTo>
                <a:lnTo>
                  <a:pt x="531" y="3048"/>
                </a:lnTo>
                <a:lnTo>
                  <a:pt x="616" y="2944"/>
                </a:lnTo>
                <a:lnTo>
                  <a:pt x="3256" y="2944"/>
                </a:lnTo>
                <a:lnTo>
                  <a:pt x="3325" y="3048"/>
                </a:lnTo>
                <a:lnTo>
                  <a:pt x="3637" y="3048"/>
                </a:lnTo>
                <a:lnTo>
                  <a:pt x="3716" y="2944"/>
                </a:lnTo>
                <a:lnTo>
                  <a:pt x="3859" y="3129"/>
                </a:lnTo>
                <a:lnTo>
                  <a:pt x="5106" y="3129"/>
                </a:lnTo>
                <a:lnTo>
                  <a:pt x="5250" y="2944"/>
                </a:lnTo>
                <a:lnTo>
                  <a:pt x="5700" y="2944"/>
                </a:lnTo>
                <a:lnTo>
                  <a:pt x="5703" y="91"/>
                </a:lnTo>
                <a:lnTo>
                  <a:pt x="619" y="91"/>
                </a:lnTo>
                <a:lnTo>
                  <a:pt x="541" y="0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1521561" y="117571"/>
            <a:ext cx="3971606" cy="513392"/>
          </a:xfrm>
          <a:custGeom>
            <a:avLst/>
            <a:gdLst/>
            <a:ahLst/>
            <a:cxnLst/>
            <a:rect l="l" t="t" r="r" b="b"/>
            <a:pathLst>
              <a:path w="3339" h="326">
                <a:moveTo>
                  <a:pt x="0" y="0"/>
                </a:moveTo>
                <a:lnTo>
                  <a:pt x="1229" y="0"/>
                </a:lnTo>
                <a:lnTo>
                  <a:pt x="1362" y="96"/>
                </a:lnTo>
                <a:lnTo>
                  <a:pt x="2991" y="96"/>
                </a:lnTo>
                <a:lnTo>
                  <a:pt x="3339" y="326"/>
                </a:lnTo>
              </a:path>
            </a:pathLst>
          </a:custGeom>
          <a:noFill/>
          <a:ln w="28440">
            <a:solidFill>
              <a:schemeClr val="bg1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1521561" y="314176"/>
            <a:ext cx="6767504" cy="543438"/>
          </a:xfrm>
          <a:custGeom>
            <a:avLst/>
            <a:gdLst/>
            <a:ahLst/>
            <a:cxnLst/>
            <a:rect l="l" t="t" r="r" b="b"/>
            <a:pathLst>
              <a:path w="5687" h="345">
                <a:moveTo>
                  <a:pt x="0" y="230"/>
                </a:moveTo>
                <a:lnTo>
                  <a:pt x="2941" y="230"/>
                </a:lnTo>
                <a:lnTo>
                  <a:pt x="3074" y="345"/>
                </a:lnTo>
                <a:lnTo>
                  <a:pt x="3611" y="345"/>
                </a:lnTo>
                <a:lnTo>
                  <a:pt x="3786" y="194"/>
                </a:lnTo>
                <a:lnTo>
                  <a:pt x="4126" y="194"/>
                </a:lnTo>
                <a:lnTo>
                  <a:pt x="4330" y="0"/>
                </a:lnTo>
                <a:lnTo>
                  <a:pt x="5687" y="0"/>
                </a:lnTo>
              </a:path>
            </a:pathLst>
          </a:custGeom>
          <a:noFill/>
          <a:ln w="28440">
            <a:solidFill>
              <a:schemeClr val="bg1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"/>
          <p:cNvSpPr/>
          <p:nvPr/>
        </p:nvSpPr>
        <p:spPr>
          <a:xfrm>
            <a:off x="8293311" y="205096"/>
            <a:ext cx="143044" cy="19203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5423931" y="523191"/>
            <a:ext cx="143044" cy="19203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6"/>
          <p:cNvSpPr/>
          <p:nvPr/>
        </p:nvSpPr>
        <p:spPr>
          <a:xfrm>
            <a:off x="7806372" y="6567308"/>
            <a:ext cx="2851418" cy="181255"/>
          </a:xfrm>
          <a:custGeom>
            <a:avLst/>
            <a:gdLst/>
            <a:ahLst/>
            <a:cxnLst/>
            <a:rect l="l" t="t" r="r" b="b"/>
            <a:pathLst>
              <a:path w="2158" h="105">
                <a:moveTo>
                  <a:pt x="0" y="0"/>
                </a:moveTo>
                <a:lnTo>
                  <a:pt x="1543" y="0"/>
                </a:lnTo>
                <a:lnTo>
                  <a:pt x="1713" y="105"/>
                </a:lnTo>
                <a:lnTo>
                  <a:pt x="2158" y="105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7"/>
          <p:cNvSpPr/>
          <p:nvPr/>
        </p:nvSpPr>
        <p:spPr>
          <a:xfrm>
            <a:off x="5129677" y="5752477"/>
            <a:ext cx="5528112" cy="646639"/>
          </a:xfrm>
          <a:custGeom>
            <a:avLst/>
            <a:gdLst/>
            <a:ahLst/>
            <a:cxnLst/>
            <a:rect l="l" t="t" r="r" b="b"/>
            <a:pathLst>
              <a:path w="4181" h="369">
                <a:moveTo>
                  <a:pt x="4181" y="0"/>
                </a:moveTo>
                <a:lnTo>
                  <a:pt x="3706" y="275"/>
                </a:lnTo>
                <a:lnTo>
                  <a:pt x="1621" y="275"/>
                </a:lnTo>
                <a:lnTo>
                  <a:pt x="1463" y="369"/>
                </a:lnTo>
                <a:lnTo>
                  <a:pt x="0" y="369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8"/>
          <p:cNvSpPr/>
          <p:nvPr/>
        </p:nvSpPr>
        <p:spPr>
          <a:xfrm>
            <a:off x="4962139" y="6285465"/>
            <a:ext cx="159374" cy="21391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9"/>
          <p:cNvSpPr/>
          <p:nvPr/>
        </p:nvSpPr>
        <p:spPr>
          <a:xfrm>
            <a:off x="7718847" y="6470965"/>
            <a:ext cx="159374" cy="21391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10"/>
          <p:cNvSpPr/>
          <p:nvPr/>
        </p:nvSpPr>
        <p:spPr>
          <a:xfrm>
            <a:off x="1980740" y="1913206"/>
            <a:ext cx="8224402" cy="2166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endParaRPr lang="en-IN" sz="3629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 L"/>
            </a:endParaRPr>
          </a:p>
          <a:p>
            <a:pPr algn="ctr"/>
            <a:r>
              <a:rPr lang="en-IN" sz="3629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 L"/>
              </a:rPr>
              <a:t>CROWDSTRIKE Presents</a:t>
            </a:r>
          </a:p>
          <a:p>
            <a:pPr algn="ctr"/>
            <a:r>
              <a:rPr lang="en-IN" sz="3629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 L"/>
              </a:rPr>
              <a:t>CrowdStrike India Hackathon</a:t>
            </a:r>
          </a:p>
          <a:p>
            <a:pPr algn="ctr"/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n-IN" sz="3629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 L"/>
              </a:rPr>
              <a:t>[Traffic Schedule per City per Airline]</a:t>
            </a: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8237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/>
      </p:transition>
    </mc:Choice>
    <mc:Fallback xmlns="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980413" y="685503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08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Brief explanation of the technology stack that was used</a:t>
            </a: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2111048" y="819403"/>
            <a:ext cx="7045428" cy="1069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Technology/Tool Stack</a:t>
            </a: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r>
              <a:rPr lang="en-IN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python and Laravel technology</a:t>
            </a: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4249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016457" y="667609"/>
            <a:ext cx="8289719" cy="534413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33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2111048" y="985309"/>
            <a:ext cx="7771428" cy="5905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Prototype Demo(Video/Screenshots)</a:t>
            </a: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4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2" name="traffic_prediction_demo">
            <a:hlinkClick r:id="" action="ppaction://media"/>
            <a:extLst>
              <a:ext uri="{FF2B5EF4-FFF2-40B4-BE49-F238E27FC236}">
                <a16:creationId xmlns:a16="http://schemas.microsoft.com/office/drawing/2014/main" id="{BA41BF4E-DC4A-421B-9614-ABAC3508D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1049" y="1575882"/>
            <a:ext cx="6001820" cy="33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563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DC2A13-8BF2-4A3E-8BEF-4D42E5FDD3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186"/>
            <a:ext cx="6096000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4BC9D3-4DCB-481F-82AF-8E2D58532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36187"/>
            <a:ext cx="6096000" cy="342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013441-4024-4FE6-B0EA-FF36AF8688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13"/>
            <a:ext cx="6096000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2CF004-6765-4074-9148-CE62616E43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9281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8E910-77F8-4904-A34A-2305007FE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5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951140" y="798992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2111048" y="819403"/>
            <a:ext cx="7045428" cy="1069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Possible Improvement</a:t>
            </a:r>
          </a:p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-&gt; yes we have ideas for improvement in out project for </a:t>
            </a:r>
            <a:r>
              <a:rPr lang="en-IN" sz="3266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airtraffic</a:t>
            </a: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control. </a:t>
            </a: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3180289" y="2441227"/>
            <a:ext cx="6241701" cy="4079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3137179" y="4040516"/>
            <a:ext cx="5820406" cy="4079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8"/>
          <p:cNvSpPr/>
          <p:nvPr/>
        </p:nvSpPr>
        <p:spPr>
          <a:xfrm>
            <a:off x="2428489" y="2089821"/>
            <a:ext cx="986288" cy="5852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9"/>
          <p:cNvSpPr/>
          <p:nvPr/>
        </p:nvSpPr>
        <p:spPr>
          <a:xfrm>
            <a:off x="2428489" y="3690416"/>
            <a:ext cx="705751" cy="486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0"/>
          <p:cNvSpPr/>
          <p:nvPr/>
        </p:nvSpPr>
        <p:spPr>
          <a:xfrm>
            <a:off x="3180289" y="2441227"/>
            <a:ext cx="6241701" cy="4079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11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12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13"/>
          <p:cNvSpPr/>
          <p:nvPr/>
        </p:nvSpPr>
        <p:spPr>
          <a:xfrm>
            <a:off x="3194331" y="3722748"/>
            <a:ext cx="3347828" cy="297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4634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980413" y="718162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08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Any technological challenge that you faced in building the application and how you solved them</a:t>
            </a: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2111048" y="819403"/>
            <a:ext cx="8034656" cy="1069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Challenges faced</a:t>
            </a: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2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9731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111374" y="653171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2"/>
          <p:cNvSpPr/>
          <p:nvPr/>
        </p:nvSpPr>
        <p:spPr>
          <a:xfrm>
            <a:off x="2111048" y="819403"/>
            <a:ext cx="7045428" cy="1069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5"/>
          <p:cNvPicPr/>
          <p:nvPr/>
        </p:nvPicPr>
        <p:blipFill>
          <a:blip r:embed="rId2"/>
          <a:stretch/>
        </p:blipFill>
        <p:spPr>
          <a:xfrm>
            <a:off x="2437960" y="2155465"/>
            <a:ext cx="7540205" cy="1686814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3" name="Picture 122"/>
          <p:cNvPicPr/>
          <p:nvPr/>
        </p:nvPicPr>
        <p:blipFill>
          <a:blip r:embed="rId3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1584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980413" y="718162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2111048" y="819403"/>
            <a:ext cx="7045428" cy="1069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US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developed a Algorithm that predict traffic on each city per Airline. We develop this </a:t>
            </a:r>
            <a:r>
              <a:rPr lang="en-US" sz="3266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alogrithm</a:t>
            </a:r>
            <a:r>
              <a:rPr lang="en-US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Python language ,used dictionary ,set ,file operations in python.</a:t>
            </a:r>
          </a:p>
          <a:p>
            <a:pPr>
              <a:lnSpc>
                <a:spcPct val="100000"/>
              </a:lnSpc>
            </a:pPr>
            <a:endParaRPr lang="en-US" sz="3266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*Run python code in </a:t>
            </a:r>
            <a:r>
              <a:rPr lang="en-US" sz="2000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cmd</a:t>
            </a:r>
            <a:r>
              <a:rPr lang="en-US" sz="2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give correct file path , then it will generate solution with name predicted_traffic.csv file*</a:t>
            </a: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8604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980413" y="718162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111048" y="819404"/>
            <a:ext cx="8159084" cy="581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scheduling problem (Approach)</a:t>
            </a:r>
          </a:p>
          <a:p>
            <a:pPr>
              <a:lnSpc>
                <a:spcPct val="100000"/>
              </a:lnSpc>
            </a:pPr>
            <a:endParaRPr lang="en-IN" sz="3266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endParaRPr lang="en-IN" sz="2400" b="1" spc="-1" dirty="0">
              <a:solidFill>
                <a:schemeClr val="bg2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7448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649672" y="718162"/>
            <a:ext cx="8289719" cy="106989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8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111048" y="819402"/>
            <a:ext cx="8159084" cy="47934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scheduling problem (</a:t>
            </a:r>
            <a:r>
              <a:rPr lang="en-IN" sz="3266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Sourcecode</a:t>
            </a: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8B5661-9220-42BE-AA73-DB17053C1452}"/>
              </a:ext>
            </a:extLst>
          </p:cNvPr>
          <p:cNvSpPr txBox="1"/>
          <p:nvPr/>
        </p:nvSpPr>
        <p:spPr>
          <a:xfrm>
            <a:off x="233463" y="2358957"/>
            <a:ext cx="1037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**Performing 2nd task -&gt; Source code file: minimize_hop.</a:t>
            </a:r>
            <a:r>
              <a:rPr lang="en-IN"/>
              <a:t>py**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2033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019324" y="679251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111047" y="819403"/>
            <a:ext cx="8289719" cy="6883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optimal itinerary problem(Approach)</a:t>
            </a: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2000" spc="-1" dirty="0">
              <a:solidFill>
                <a:schemeClr val="bg1">
                  <a:lumMod val="9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98C909-6F07-4DB9-8CC2-0D20749CFE21}"/>
              </a:ext>
            </a:extLst>
          </p:cNvPr>
          <p:cNvSpPr txBox="1"/>
          <p:nvPr/>
        </p:nvSpPr>
        <p:spPr>
          <a:xfrm>
            <a:off x="5637178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59A4F-4F83-4721-BC03-B9F4F3DFDC61}"/>
              </a:ext>
            </a:extLst>
          </p:cNvPr>
          <p:cNvSpPr txBox="1"/>
          <p:nvPr/>
        </p:nvSpPr>
        <p:spPr>
          <a:xfrm>
            <a:off x="2111047" y="1647939"/>
            <a:ext cx="8061629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we are generating this "minimum_hop.csv" file using external '.json' file source via link :- </a:t>
            </a:r>
          </a:p>
          <a:p>
            <a:r>
              <a:rPr lang="en-IN" dirty="0"/>
              <a:t>1. We are generating "dataset.csv" using above '.json' file in </a:t>
            </a:r>
            <a:r>
              <a:rPr lang="en-IN" dirty="0" err="1"/>
              <a:t>nodejs</a:t>
            </a:r>
            <a:r>
              <a:rPr lang="en-IN" dirty="0"/>
              <a:t>.</a:t>
            </a:r>
          </a:p>
          <a:p>
            <a:r>
              <a:rPr lang="en-IN" dirty="0"/>
              <a:t>2. We are then using this "dataset.csv" file to generate our solution file "minimum_hop.csv".</a:t>
            </a:r>
          </a:p>
        </p:txBody>
      </p:sp>
    </p:spTree>
    <p:extLst>
      <p:ext uri="{BB962C8B-B14F-4D97-AF65-F5344CB8AC3E}">
        <p14:creationId xmlns:p14="http://schemas.microsoft.com/office/powerpoint/2010/main" val="38195247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980413" y="718162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089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Github</a:t>
            </a:r>
            <a:r>
              <a:rPr lang="en-IN" sz="108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link if source code not uploaded</a:t>
            </a: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980413" y="819403"/>
            <a:ext cx="8190529" cy="756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optimal itinerary problem (</a:t>
            </a:r>
            <a:r>
              <a:rPr lang="en-IN" sz="3266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Sourcecode</a:t>
            </a: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8117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980413" y="718162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spc="-1" dirty="0">
              <a:solidFill>
                <a:schemeClr val="bg1">
                  <a:lumMod val="9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using airline based dataset to finding the aggregate traffic covering through a airline to </a:t>
            </a:r>
            <a:r>
              <a:rPr lang="en-IN" sz="1633" spc="-1" dirty="0" err="1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india</a:t>
            </a: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 We are calculating the individual weightage in percentage to find the traffic through a airline </a:t>
            </a:r>
            <a:r>
              <a:rPr lang="en-IN" sz="1633" spc="-1" dirty="0" err="1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i.e</a:t>
            </a: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33.13 by Air India.</a:t>
            </a:r>
          </a:p>
          <a:p>
            <a:pPr>
              <a:lnSpc>
                <a:spcPct val="100000"/>
              </a:lnSpc>
            </a:pP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by using </a:t>
            </a:r>
            <a:r>
              <a:rPr lang="en-IN" sz="1633" spc="-1" dirty="0" err="1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citywise</a:t>
            </a: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based dataset and fetching traffic in individual city quarterly so  by obtaining traffic through each airline by their percentage per city.</a:t>
            </a:r>
          </a:p>
          <a:p>
            <a:pPr>
              <a:lnSpc>
                <a:spcPct val="100000"/>
              </a:lnSpc>
            </a:pP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getting this data we are generating a csv file with all the data in it so that the DA and user does not have to handle any kind of problem.</a:t>
            </a: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chemeClr val="bg1">
                  <a:lumMod val="9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– percentage traffic for Air India 33.13</a:t>
            </a:r>
          </a:p>
          <a:p>
            <a:pPr>
              <a:lnSpc>
                <a:spcPct val="100000"/>
              </a:lnSpc>
            </a:pP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then total </a:t>
            </a:r>
            <a:r>
              <a:rPr lang="en-IN" sz="1633" spc="-1" dirty="0" err="1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taffic</a:t>
            </a: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through Air India in </a:t>
            </a:r>
            <a:r>
              <a:rPr lang="en-IN" sz="1633" spc="-1" dirty="0" err="1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delhi</a:t>
            </a:r>
            <a:r>
              <a:rPr lang="en-IN" sz="1633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city 522861.</a:t>
            </a:r>
            <a:endParaRPr lang="en-IN" sz="2400" spc="-1" dirty="0">
              <a:solidFill>
                <a:schemeClr val="bg1">
                  <a:lumMod val="9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111047" y="819403"/>
            <a:ext cx="7606885" cy="649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demand dare problem(Approach)</a:t>
            </a: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5823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980413" y="718162"/>
            <a:ext cx="8289719" cy="756179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 code has been submitted along with the pptx file that is zipped and uploaded.</a:t>
            </a:r>
          </a:p>
          <a:p>
            <a:pPr>
              <a:lnSpc>
                <a:spcPct val="100000"/>
              </a:lnSpc>
            </a:pPr>
            <a:r>
              <a:rPr lang="en-IN" sz="2000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 code file name -&gt; traffic_prediction.py</a:t>
            </a:r>
          </a:p>
          <a:p>
            <a:pPr>
              <a:lnSpc>
                <a:spcPct val="100000"/>
              </a:lnSpc>
            </a:pPr>
            <a:r>
              <a:rPr lang="en-IN" sz="2000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Generated CSV file -&gt; predicted_traffic.csv</a:t>
            </a:r>
            <a:endParaRPr lang="en-IN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980413" y="819403"/>
            <a:ext cx="8190529" cy="756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demand rate problem (</a:t>
            </a:r>
            <a:r>
              <a:rPr lang="en-IN" sz="3266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Sourcecode</a:t>
            </a: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178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980413" y="718162"/>
            <a:ext cx="8289719" cy="1171135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2111048" y="819403"/>
            <a:ext cx="7045428" cy="1069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Technical architecture/ POC</a:t>
            </a: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5659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419</Words>
  <Application>Microsoft Office PowerPoint</Application>
  <PresentationFormat>Widescreen</PresentationFormat>
  <Paragraphs>80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Century Schoolbook L</vt:lpstr>
      <vt:lpstr>Symbol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 Dundlodia</dc:creator>
  <cp:lastModifiedBy>Anmol Nagvanshi</cp:lastModifiedBy>
  <cp:revision>24</cp:revision>
  <dcterms:created xsi:type="dcterms:W3CDTF">2018-04-16T06:56:04Z</dcterms:created>
  <dcterms:modified xsi:type="dcterms:W3CDTF">2020-01-21T11:06:58Z</dcterms:modified>
</cp:coreProperties>
</file>